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7B23F-D4A1-43AA-82AD-4E2FB3A0A9B6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F8F26-02A5-4DB9-8695-95A068E4C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42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how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is</a:t>
            </a:r>
            <a:r>
              <a:rPr lang="en-US" baseline="0" dirty="0" smtClean="0"/>
              <a:t> made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F8F26-02A5-4DB9-8695-95A068E4CB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8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F8F26-02A5-4DB9-8695-95A068E4CB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00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9CC2-8DE4-42F2-AA8D-AF64767A5784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B8F-E110-4105-ABEB-277FB3F90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70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9CC2-8DE4-42F2-AA8D-AF64767A5784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B8F-E110-4105-ABEB-277FB3F90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41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9CC2-8DE4-42F2-AA8D-AF64767A5784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B8F-E110-4105-ABEB-277FB3F90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9CC2-8DE4-42F2-AA8D-AF64767A5784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B8F-E110-4105-ABEB-277FB3F90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2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9CC2-8DE4-42F2-AA8D-AF64767A5784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B8F-E110-4105-ABEB-277FB3F90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3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9CC2-8DE4-42F2-AA8D-AF64767A5784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B8F-E110-4105-ABEB-277FB3F90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61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9CC2-8DE4-42F2-AA8D-AF64767A5784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B8F-E110-4105-ABEB-277FB3F90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18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9CC2-8DE4-42F2-AA8D-AF64767A5784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B8F-E110-4105-ABEB-277FB3F90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4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9CC2-8DE4-42F2-AA8D-AF64767A5784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B8F-E110-4105-ABEB-277FB3F90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9CC2-8DE4-42F2-AA8D-AF64767A5784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B8F-E110-4105-ABEB-277FB3F90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43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9CC2-8DE4-42F2-AA8D-AF64767A5784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7B8F-E110-4105-ABEB-277FB3F90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43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29CC2-8DE4-42F2-AA8D-AF64767A5784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A7B8F-E110-4105-ABEB-277FB3F90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6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9QQcP_Y1II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Ethanol_fuel_in_the_United_States#History_of_ethanol_in_the_U.S" TargetMode="External"/><Relationship Id="rId3" Type="http://schemas.openxmlformats.org/officeDocument/2006/relationships/hyperlink" Target="http://blog.caloricious.com/wp-content/uploads/2011/06/ethyl-alcohol.jpg" TargetMode="External"/><Relationship Id="rId7" Type="http://schemas.openxmlformats.org/officeDocument/2006/relationships/hyperlink" Target="http://biggovernment.com/cprandoni/2011/06/13/the-problem-with-ethanol-is-the-mandat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rs.com/go/advice/Story.jsp?section=fuel&amp;subject=fuelAlt&amp;story=e85" TargetMode="External"/><Relationship Id="rId5" Type="http://schemas.openxmlformats.org/officeDocument/2006/relationships/hyperlink" Target="http://green.autoblog.com/2009/08/13/greenlings-why-is-there-ethanol-in-gasoline/" TargetMode="External"/><Relationship Id="rId4" Type="http://schemas.openxmlformats.org/officeDocument/2006/relationships/hyperlink" Target="http://zfacts.com/p/63.html" TargetMode="External"/><Relationship Id="rId9" Type="http://schemas.openxmlformats.org/officeDocument/2006/relationships/hyperlink" Target="http://www.usda.gov/wps/portal/usda/usdahome?navid=TOPIC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r>
              <a:rPr lang="en-US" dirty="0" smtClean="0"/>
              <a:t>Corn Ethanol</a:t>
            </a:r>
            <a:r>
              <a:rPr lang="en-US" dirty="0" smtClean="0"/>
              <a:t>: The Future or not?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Stephen Frazer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34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Ethanol fuel?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Ethyl alcohol</a:t>
            </a:r>
          </a:p>
          <a:p>
            <a:endParaRPr lang="en-US" dirty="0" smtClean="0"/>
          </a:p>
          <a:p>
            <a:r>
              <a:rPr lang="en-US" dirty="0" smtClean="0"/>
              <a:t>Renewable Energy Source</a:t>
            </a:r>
          </a:p>
          <a:p>
            <a:endParaRPr lang="en-US" dirty="0"/>
          </a:p>
          <a:p>
            <a:r>
              <a:rPr lang="en-US" dirty="0" smtClean="0"/>
              <a:t>Sources</a:t>
            </a:r>
          </a:p>
          <a:p>
            <a:pPr lvl="1"/>
            <a:r>
              <a:rPr lang="en-US" dirty="0" smtClean="0"/>
              <a:t>Sugar Cane</a:t>
            </a:r>
          </a:p>
          <a:p>
            <a:pPr lvl="1"/>
            <a:r>
              <a:rPr lang="en-US" dirty="0" err="1" smtClean="0"/>
              <a:t>Switchgrass</a:t>
            </a:r>
            <a:endParaRPr lang="en-US" dirty="0" smtClean="0"/>
          </a:p>
          <a:p>
            <a:pPr lvl="1"/>
            <a:r>
              <a:rPr lang="en-US" dirty="0" smtClean="0"/>
              <a:t>Corn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088" y="1722582"/>
            <a:ext cx="2621385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79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 Ethanol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Dry Milling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Wet Milling</a:t>
            </a:r>
          </a:p>
          <a:p>
            <a:endParaRPr lang="en-US" dirty="0" smtClean="0"/>
          </a:p>
          <a:p>
            <a:r>
              <a:rPr lang="en-US" dirty="0"/>
              <a:t>Ethanol in America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343400" y="1447800"/>
            <a:ext cx="43434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7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Land Use</a:t>
            </a:r>
          </a:p>
          <a:p>
            <a:endParaRPr lang="en-US" dirty="0"/>
          </a:p>
          <a:p>
            <a:r>
              <a:rPr lang="en-US" dirty="0" smtClean="0"/>
              <a:t>Transportation</a:t>
            </a:r>
          </a:p>
          <a:p>
            <a:endParaRPr lang="en-US" dirty="0" smtClean="0"/>
          </a:p>
          <a:p>
            <a:r>
              <a:rPr lang="en-US" dirty="0" smtClean="0"/>
              <a:t>Byproducts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343400" y="1676400"/>
            <a:ext cx="4267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4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4168"/>
            <a:ext cx="8229600" cy="4525963"/>
          </a:xfrm>
        </p:spPr>
        <p:txBody>
          <a:bodyPr/>
          <a:lstStyle/>
          <a:p>
            <a:r>
              <a:rPr lang="en-US" dirty="0"/>
              <a:t>Shifts is Food </a:t>
            </a:r>
            <a:r>
              <a:rPr lang="en-US" dirty="0" smtClean="0"/>
              <a:t>Market</a:t>
            </a:r>
          </a:p>
          <a:p>
            <a:endParaRPr lang="en-US" dirty="0"/>
          </a:p>
          <a:p>
            <a:r>
              <a:rPr lang="en-US" dirty="0" smtClean="0"/>
              <a:t>Oil/Corn Conversion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Subsidies and Tariffs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08150"/>
            <a:ext cx="4845776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04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3400" y="5791200"/>
            <a:ext cx="91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Video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449903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2007</a:t>
            </a:r>
          </a:p>
          <a:p>
            <a:endParaRPr lang="en-US" dirty="0"/>
          </a:p>
          <a:p>
            <a:r>
              <a:rPr lang="en-US" dirty="0" smtClean="0"/>
              <a:t>Current Affairs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0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Alternative Energy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Algae Biofuel</a:t>
            </a:r>
          </a:p>
          <a:p>
            <a:endParaRPr lang="en-US" dirty="0"/>
          </a:p>
          <a:p>
            <a:r>
              <a:rPr lang="en-US" dirty="0" smtClean="0"/>
              <a:t>Electric powered cars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26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Cited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447800"/>
            <a:ext cx="8686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endParaRPr lang="en-US" sz="1400" dirty="0"/>
          </a:p>
          <a:p>
            <a:r>
              <a:rPr lang="en-US" sz="1400" u="sng" dirty="0">
                <a:hlinkClick r:id="rId3"/>
              </a:rPr>
              <a:t>http://</a:t>
            </a:r>
            <a:r>
              <a:rPr lang="en-US" sz="1400" u="sng" dirty="0" smtClean="0">
                <a:hlinkClick r:id="rId3"/>
              </a:rPr>
              <a:t>blog.caloricious.com/wp-content/uploads/2011/06/ethyl-alcohol.jpg</a:t>
            </a:r>
            <a:endParaRPr lang="en-US" sz="1400" u="sng" dirty="0" smtClean="0"/>
          </a:p>
          <a:p>
            <a:endParaRPr lang="en-US" sz="1400" dirty="0"/>
          </a:p>
          <a:p>
            <a:r>
              <a:rPr lang="en-US" sz="1400" u="sng" dirty="0">
                <a:hlinkClick r:id="rId4"/>
              </a:rPr>
              <a:t>http://</a:t>
            </a:r>
            <a:r>
              <a:rPr lang="en-US" sz="1400" u="sng" dirty="0" smtClean="0">
                <a:hlinkClick r:id="rId4"/>
              </a:rPr>
              <a:t>zfacts.com/p/63.html</a:t>
            </a:r>
            <a:endParaRPr lang="en-US" sz="1400" u="sng" dirty="0" smtClean="0"/>
          </a:p>
          <a:p>
            <a:endParaRPr lang="en-US" sz="1400" dirty="0"/>
          </a:p>
          <a:p>
            <a:r>
              <a:rPr lang="en-US" sz="1400" u="sng" dirty="0">
                <a:hlinkClick r:id="rId5"/>
              </a:rPr>
              <a:t>http://green.autoblog.com/2009/08/13/greenlings-why-is-there-ethanol-in-gasoline</a:t>
            </a:r>
            <a:r>
              <a:rPr lang="en-US" sz="1400" u="sng" dirty="0" smtClean="0">
                <a:hlinkClick r:id="rId5"/>
              </a:rPr>
              <a:t>/</a:t>
            </a:r>
            <a:endParaRPr lang="en-US" sz="1400" u="sng" dirty="0" smtClean="0"/>
          </a:p>
          <a:p>
            <a:endParaRPr lang="en-US" sz="1400" dirty="0"/>
          </a:p>
          <a:p>
            <a:r>
              <a:rPr lang="en-US" sz="1400" u="sng" dirty="0">
                <a:hlinkClick r:id="rId6"/>
              </a:rPr>
              <a:t>http://</a:t>
            </a:r>
            <a:r>
              <a:rPr lang="en-US" sz="1400" u="sng" dirty="0" smtClean="0">
                <a:hlinkClick r:id="rId6"/>
              </a:rPr>
              <a:t>www.cars.com/go/advice/Story.jsp?section=fuel&amp;subject=fuelAlt&amp;story=e85</a:t>
            </a:r>
            <a:endParaRPr lang="en-US" sz="1400" u="sng" dirty="0" smtClean="0"/>
          </a:p>
          <a:p>
            <a:endParaRPr lang="en-US" sz="1400" dirty="0"/>
          </a:p>
          <a:p>
            <a:r>
              <a:rPr lang="en-US" sz="1400" u="sng" dirty="0">
                <a:hlinkClick r:id="rId7"/>
              </a:rPr>
              <a:t>http://</a:t>
            </a:r>
            <a:r>
              <a:rPr lang="en-US" sz="1400" u="sng" dirty="0" smtClean="0">
                <a:hlinkClick r:id="rId7"/>
              </a:rPr>
              <a:t>biggovernment.com/cprandoni/2011/06/13/the-problem-with-ethanol-is-the-mandate/</a:t>
            </a:r>
            <a:endParaRPr lang="en-US" sz="1400" u="sng" dirty="0" smtClean="0"/>
          </a:p>
          <a:p>
            <a:endParaRPr lang="en-US" sz="1400" dirty="0"/>
          </a:p>
          <a:p>
            <a:r>
              <a:rPr lang="en-US" sz="1400" u="sng" dirty="0">
                <a:hlinkClick r:id="rId8"/>
              </a:rPr>
              <a:t>http://</a:t>
            </a:r>
            <a:r>
              <a:rPr lang="en-US" sz="1400" u="sng" dirty="0" smtClean="0">
                <a:hlinkClick r:id="rId8"/>
              </a:rPr>
              <a:t>en.wikipedia.org/wiki/Ethanol_fuel_in_the_United_States#History_of_ethanol_in_the_U.S</a:t>
            </a:r>
            <a:endParaRPr lang="en-US" sz="1400" u="sng" dirty="0" smtClean="0"/>
          </a:p>
          <a:p>
            <a:r>
              <a:rPr lang="en-US" sz="1400" dirty="0" smtClean="0"/>
              <a:t>.</a:t>
            </a:r>
            <a:endParaRPr lang="en-US" sz="1400" dirty="0"/>
          </a:p>
          <a:p>
            <a:r>
              <a:rPr lang="en-US" sz="1400" u="sng" dirty="0">
                <a:hlinkClick r:id="rId9"/>
              </a:rPr>
              <a:t>http://www.usda.gov/wps/portal/usda/usdahome?navid=TOPICS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17708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1763</TotalTime>
  <Words>72</Words>
  <Application>Microsoft Office PowerPoint</Application>
  <PresentationFormat>On-screen Show (4:3)</PresentationFormat>
  <Paragraphs>63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Corn Ethanol: The Future or not?</vt:lpstr>
      <vt:lpstr>What is Ethanol fuel?</vt:lpstr>
      <vt:lpstr>Corn Ethanol</vt:lpstr>
      <vt:lpstr>Environmental Factors</vt:lpstr>
      <vt:lpstr>Economics</vt:lpstr>
      <vt:lpstr>Politics</vt:lpstr>
      <vt:lpstr>Alternative Energy </vt:lpstr>
      <vt:lpstr>Work Cited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Corn Ethanol</dc:title>
  <dc:creator>Stephen Frazer</dc:creator>
  <cp:lastModifiedBy>Stephen Frazer</cp:lastModifiedBy>
  <cp:revision>28</cp:revision>
  <dcterms:created xsi:type="dcterms:W3CDTF">2011-10-17T03:23:03Z</dcterms:created>
  <dcterms:modified xsi:type="dcterms:W3CDTF">2011-10-18T18:00:47Z</dcterms:modified>
</cp:coreProperties>
</file>